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98872E56-4F59-40DE-A774-A4EE4C79563D}" v="1" dt="2023-06-19T04:21:24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1B2D9-E8D7-45D6-922B-55E6D5992BE8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177A-DA7B-4356-B4AC-06BDE953B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6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42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25724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74010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493786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630026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891452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60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852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jvGEVbgIXP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09579" y="485632"/>
            <a:ext cx="2300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الحادي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 يستعمل أنواع المقاييس المستخدمة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يستخدم شريط القياس بصورة صحيحة عند أخذ القياسات التي سيتم خياطتها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يقيس المساحات والأطوال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القياس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88D7D9-F816-A30D-7EAA-169BCEFEA97B}"/>
              </a:ext>
            </a:extLst>
          </p:cNvPr>
          <p:cNvSpPr txBox="1"/>
          <p:nvPr/>
        </p:nvSpPr>
        <p:spPr>
          <a:xfrm>
            <a:off x="4262290" y="2813603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4"/>
              </a:rPr>
              <a:t>https://www.youtube.com/watch?v=jvGEVbgIXPU</a:t>
            </a: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796088" y="2967335"/>
            <a:ext cx="7393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فيديو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545018" y="2998269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FEF699-023D-1ECD-26C9-9912FE69E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4041" y="3235750"/>
            <a:ext cx="6051861" cy="336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9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2023-06-19T04:21:26Z</dcterms:modified>
</cp:coreProperties>
</file>